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58" r:id="rId13"/>
    <p:sldId id="280" r:id="rId14"/>
    <p:sldId id="281" r:id="rId15"/>
    <p:sldId id="282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F3B57-D22B-4CB8-A8AC-E15F7931E2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F500F-2BE8-42D1-8345-E5B578857E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8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F500F-2BE8-42D1-8345-E5B578857E4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70C11-2D8C-4608-A883-D2ECDD2E83C4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A04B5-2CD0-4F5C-B783-08B836E3E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 &amp; PROTEIN SYNTHESIS REVIEW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25.  The 3 letter “code” for an amino acid is called a ____.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CODON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26.  The process where the mRNA is “decoded” into protein is called ____.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TRANSLATION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27.   What type of bond is formed between amino acids as proteins are made?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PEPTIDE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28.  The 3 consecutive bases on a tRNA which is complimentary to the mRNA is the ___.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ANTI-CODON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29.  In translation, the start codon AUG codes for the amino acid _____.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METHONINE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 startAt="30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Translation takes place in the ____ of a cell.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CYTOPLASM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31.  WHAT IS MOLECULE B?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47690"/>
            <a:ext cx="8229600" cy="283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5638800"/>
            <a:ext cx="693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TRANSFER RNA (tRNA)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32.  Compare and contrast the structures of DNA and RNA.</a:t>
            </a:r>
          </a:p>
          <a:p>
            <a:pPr>
              <a:buNone/>
            </a:pPr>
            <a:endParaRPr lang="en-US" b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DNA – DEOXYRIBOSE SUGAR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   DOUBLE STRANDED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   THYMINE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 -  RIBOSE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    SINGLE STRANDED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    URACIL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33.  Briefly describe the role of each type of  RNA in protein synthesis.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mRNA – CARRIES THE MESSAGE FROM DNA IN THE NUCLEUS TO THE RIBOSOMES IN THE CYTOPLASM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rRNA -  MAKES UP THE RIBOSOMES.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tRNA -  TRANSFERS THE PROPER AMINO ACID TO THE mRNA ON THE RIBOSOMES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34.  What are the parts of an RNA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nucelotide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RIBOSE SUGAR 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PHOSPHATE BACKBONE 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 OF 4 NITROGEN BASES.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35.  What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is structure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A&amp;B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30556"/>
            <a:ext cx="7239000" cy="345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55626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DNA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36.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What  structure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b="1" dirty="0" smtClean="0"/>
              <a:t>?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30556"/>
            <a:ext cx="7391400" cy="360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5715000"/>
            <a:ext cx="632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CODON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37.  What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is structure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 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730556"/>
            <a:ext cx="7620000" cy="345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6800" y="56388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START CODON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38.  What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would happen to structure 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structure C were deleted?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30556"/>
            <a:ext cx="7010400" cy="299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5105400"/>
            <a:ext cx="678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MUTATION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17220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 Unlike DNA, RNA contains  ______.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URACIL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 How are DNA and RNA similar?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NUCLEIC ACIDS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MADE UP OF: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A SUGAR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PHOSPHATE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1 or 4 NITROGEN BASES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 If a nucleic acid contains uracil, it is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____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39.  What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process does structure X represent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7391400" cy="352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54102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TRANSCRIPTION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40.  What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process is being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shown?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0603" y="1600201"/>
            <a:ext cx="457879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0200" y="59436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TRANSLATION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41.  Identify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structure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066800"/>
            <a:ext cx="50427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52600" y="58674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TRANSFER RNA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42.  What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is structure  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143000"/>
            <a:ext cx="50427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57400" y="5867400"/>
            <a:ext cx="548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MESSENGER RNA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43.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What is structure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143000"/>
            <a:ext cx="50427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5715000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NUCLEUS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44.  What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is structure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066800"/>
            <a:ext cx="50427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5867400"/>
            <a:ext cx="525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ANTI-CODON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 RNA  is _____ stranded.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SINGLE STRANDED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5.  In the figure above,  A, B, and C are three types of ____________________.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RNA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AutoNum type="arabicPeriod" startAt="6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type of  RNA transfers the amino acids to the growing protein chain.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AutoNum type="arabicPeriod" startAt="6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tRNA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676400"/>
            <a:ext cx="3123565" cy="107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382000" cy="63246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7.  This type of  RNA makes up the ribosomes.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rRNA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8.  This type of RNA carries the message from DNA for the making of proteins.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mRNA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9.  The set of  3 consecutive nitrogen bases found on the mRNA is the _____.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CODON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10.  The set of 3 consecutive bases found on the tRNA which is complementary to the mRNA strand is the.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ANTI-CODON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11.  The enzyme that binds to DNA during transcription is _____.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 POLYMERASE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12.  How many strands of DNA are used to make mRNA?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13.  How many possible codons are there?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14.  How many amino acids are there?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15.  Which codon is the “start” codon?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16.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_____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carry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code to make proteins.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GENES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17.  RNA does not have the nitrogen base ____.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THYMINE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spcBef>
                <a:spcPts val="0"/>
              </a:spcBef>
              <a:buAutoNum type="arabicPeriod" startAt="18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type of RNA that is made from transcription is ____.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mRNA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229600" cy="6172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19.   ____ is the process where a piece of DNA is copied into mRNA.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TRANSCRIPTION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20.  ___ is the enzyme responsible for transcription.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 POLYMERASE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21.  ___ is responsible for bringing the amino acid to a growing protein.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tRNA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22.  _____ makes up the ribosomes.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rRNA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23.  In RNA, G goes with C and ___ goes with 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AutoNum type="arabicPeriod" startAt="24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___ carries the message from DNA to make proteins.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mRNA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347</Words>
  <Application>Microsoft Office PowerPoint</Application>
  <PresentationFormat>On-screen Show (4:3)</PresentationFormat>
  <Paragraphs>185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RNA &amp; PROTEIN SYNTHESIS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31.  WHAT IS MOLECULE B?</vt:lpstr>
      <vt:lpstr>PowerPoint Presentation</vt:lpstr>
      <vt:lpstr>33.  Briefly describe the role of each type of  RNA in protein synthesis.</vt:lpstr>
      <vt:lpstr>34.  What are the parts of an RNA nucelotide?</vt:lpstr>
      <vt:lpstr>35.  What is structure A&amp;B</vt:lpstr>
      <vt:lpstr>36. What  structure F ?</vt:lpstr>
      <vt:lpstr> 37.  What is structure E ?</vt:lpstr>
      <vt:lpstr>38.  What would happen to structure F if structure C were deleted?</vt:lpstr>
      <vt:lpstr>39.  What process does structure X represent in ?</vt:lpstr>
      <vt:lpstr>40.  What process is being shown?</vt:lpstr>
      <vt:lpstr>41.  Identify structure D.</vt:lpstr>
      <vt:lpstr>42.  What is structure  G ?</vt:lpstr>
      <vt:lpstr>43.   What is structure A?</vt:lpstr>
      <vt:lpstr>44.  What is structure 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RNA &amp; PROTEIN SYNTHESIS REVIEW</dc:title>
  <dc:creator>Sally</dc:creator>
  <cp:lastModifiedBy>Sally Collins</cp:lastModifiedBy>
  <cp:revision>36</cp:revision>
  <dcterms:created xsi:type="dcterms:W3CDTF">2010-03-18T12:28:24Z</dcterms:created>
  <dcterms:modified xsi:type="dcterms:W3CDTF">2013-03-26T17:04:30Z</dcterms:modified>
</cp:coreProperties>
</file>